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9" r:id="rId5"/>
    <p:sldId id="269" r:id="rId6"/>
    <p:sldId id="260" r:id="rId7"/>
    <p:sldId id="263" r:id="rId8"/>
    <p:sldId id="270" r:id="rId9"/>
    <p:sldId id="264" r:id="rId10"/>
    <p:sldId id="261" r:id="rId11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94" autoAdjust="0"/>
    <p:restoredTop sz="79630" autoAdjust="0"/>
  </p:normalViewPr>
  <p:slideViewPr>
    <p:cSldViewPr>
      <p:cViewPr varScale="1">
        <p:scale>
          <a:sx n="95" d="100"/>
          <a:sy n="95" d="100"/>
        </p:scale>
        <p:origin x="894" y="8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E03B7-B591-4A2A-B695-014C5A39F13E}" type="datetimeFigureOut">
              <a:rPr lang="en-US"/>
              <a:t>5/11/2017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22BB-75AD-4A1E-9661-2724167329F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FBD7B-E4FB-4AA8-9540-FD148073ACB3}" type="datetimeFigureOut">
              <a:rPr lang="en-US"/>
              <a:t>5/11/2017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5B7DE-1198-4F2F-B574-CA8CAE34164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2152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11674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6892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033897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041769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uk-UA" smtClean="0"/>
              <a:t>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88371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1135743"/>
            <a:ext cx="1622332" cy="799981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324" y="362396"/>
            <a:ext cx="9141619" cy="167640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2089595"/>
            <a:ext cx="9141619" cy="886344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09051-6E81-43E8-9099-FF6A0C3DCFE8}" type="datetime1">
              <a:rPr lang="en-US"/>
              <a:t>5/11/2017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7510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/>
              <a:t>5/11/2017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082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 rot="5400000">
            <a:off x="9583007" y="233864"/>
            <a:ext cx="1063300" cy="524046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5" name="bottom graphic"/>
          <p:cNvGrpSpPr/>
          <p:nvPr/>
        </p:nvGrpSpPr>
        <p:grpSpPr>
          <a:xfrm>
            <a:off x="0" y="5395517"/>
            <a:ext cx="12188825" cy="1462483"/>
            <a:chOff x="0" y="4046638"/>
            <a:chExt cx="9144000" cy="1096862"/>
          </a:xfrm>
        </p:grpSpPr>
        <p:sp>
          <p:nvSpPr>
            <p:cNvPr id="16" name="Freeform 15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72"/>
            <p:cNvSpPr/>
            <p:nvPr/>
          </p:nvSpPr>
          <p:spPr bwMode="ltGray">
            <a:xfrm rot="5400000">
              <a:off x="4023569" y="23069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51060" y="1150514"/>
            <a:ext cx="1828324" cy="50216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1150514"/>
            <a:ext cx="8227457" cy="5021685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/>
              <a:t>5/11/2017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644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/>
              <a:t>5/11/2017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515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3124415"/>
            <a:ext cx="1622332" cy="805061"/>
            <a:chOff x="0" y="2343311"/>
            <a:chExt cx="1217066" cy="603796"/>
          </a:xfrm>
        </p:grpSpPr>
        <p:sp>
          <p:nvSpPr>
            <p:cNvPr id="8" name="Rounded Rectangle 7"/>
            <p:cNvSpPr/>
            <p:nvPr/>
          </p:nvSpPr>
          <p:spPr>
            <a:xfrm>
              <a:off x="787514" y="2347123"/>
              <a:ext cx="429552" cy="59998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86370" y="2347123"/>
              <a:ext cx="429552" cy="599984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92604" y="2535915"/>
              <a:ext cx="599986" cy="214778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9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0" name="Freeform 19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1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324" y="1932518"/>
            <a:ext cx="9141619" cy="2105367"/>
          </a:xfrm>
        </p:spPr>
        <p:txBody>
          <a:bodyPr anchor="b">
            <a:normAutofit/>
          </a:bodyPr>
          <a:lstStyle>
            <a:lvl1pPr algn="l">
              <a:defRPr sz="60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324" y="4084264"/>
            <a:ext cx="9141619" cy="933297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/>
              <a:t>5/11/2017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69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/>
              <a:t>5/11/2017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779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/>
              <a:t>5/11/2017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7039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/>
              <a:t>5/11/2017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903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9" name="Freeform 8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/>
              <a:t>5/11/2017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25395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5530" y="1600200"/>
            <a:ext cx="6094413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3" y="1600202"/>
            <a:ext cx="3453500" cy="4571999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/>
              <a:t>5/11/2017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396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218887" y="1600200"/>
            <a:ext cx="6703850" cy="3657600"/>
          </a:xfrm>
          <a:prstGeom prst="roundRect">
            <a:avLst>
              <a:gd name="adj" fmla="val 3098"/>
            </a:avLst>
          </a:prstGeom>
        </p:spPr>
        <p:txBody>
          <a:bodyPr>
            <a:normAutofit/>
          </a:bodyPr>
          <a:lstStyle>
            <a:lvl1pPr marL="0" indent="0">
              <a:buNone/>
              <a:defRPr sz="27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600200"/>
            <a:ext cx="2844059" cy="3759200"/>
          </a:xfrm>
        </p:spPr>
        <p:txBody>
          <a:bodyPr anchor="b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/>
              <a:t>5/11/2017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4298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1" name="Freeform 20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grpSp>
        <p:nvGrpSpPr>
          <p:cNvPr id="7" name="squares"/>
          <p:cNvGrpSpPr/>
          <p:nvPr/>
        </p:nvGrpSpPr>
        <p:grpSpPr>
          <a:xfrm>
            <a:off x="1" y="800551"/>
            <a:ext cx="1063023" cy="524183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600200"/>
            <a:ext cx="9751060" cy="45720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8883" y="6448425"/>
            <a:ext cx="8288401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47913" y="6448425"/>
            <a:ext cx="1422030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29E8617-6EA8-4B97-A5E8-E18E98765EE2}" type="datetime1">
              <a:rPr lang="en-US"/>
              <a:pPr/>
              <a:t>5/11/2017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71516" y="6448425"/>
            <a:ext cx="812588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2682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55772" indent="-304747" algn="l" defTabSz="1218987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067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8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1088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5987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0108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619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9129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Grocery Buddy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</a:t>
            </a:r>
            <a:r>
              <a:rPr lang="en-US" dirty="0" err="1"/>
              <a:t>Ecoders</a:t>
            </a:r>
            <a:r>
              <a:rPr lang="en-US" dirty="0"/>
              <a:t> (Patrick, </a:t>
            </a:r>
            <a:r>
              <a:rPr lang="en-US" dirty="0" err="1"/>
              <a:t>Raly</a:t>
            </a:r>
            <a:r>
              <a:rPr lang="en-US" dirty="0"/>
              <a:t>, Kevin, Toni, and Carlo)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0516" y="548680"/>
            <a:ext cx="4335340" cy="331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63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Does It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“Make the most of out what you have”</a:t>
            </a:r>
          </a:p>
          <a:p>
            <a:pPr lvl="1"/>
            <a:r>
              <a:rPr lang="en-CA" dirty="0"/>
              <a:t>Plan what you buy – Grocery Lists</a:t>
            </a:r>
          </a:p>
          <a:p>
            <a:pPr lvl="1"/>
            <a:r>
              <a:rPr lang="en-CA" dirty="0"/>
              <a:t>Make sure you use it – Fridge expiry trackers and push notifications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236" y="3356992"/>
            <a:ext cx="1799946" cy="23999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6260" y="4077072"/>
            <a:ext cx="656946" cy="8759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748" y="4077072"/>
            <a:ext cx="656946" cy="875928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5065290" y="4736976"/>
            <a:ext cx="512930" cy="432048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2890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went well: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learned a lot!</a:t>
            </a:r>
          </a:p>
          <a:p>
            <a:r>
              <a:rPr lang="en-US" dirty="0"/>
              <a:t>The UI turned out nicely!</a:t>
            </a:r>
          </a:p>
          <a:p>
            <a:r>
              <a:rPr lang="en-US" dirty="0"/>
              <a:t>The teamwork is excellent!</a:t>
            </a:r>
          </a:p>
          <a:p>
            <a:r>
              <a:rPr lang="en-US" dirty="0"/>
              <a:t>We got a lot of stuff done!</a:t>
            </a:r>
          </a:p>
          <a:p>
            <a:r>
              <a:rPr lang="en-US" dirty="0"/>
              <a:t>Excellent communication!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6740" y="1772816"/>
            <a:ext cx="2286000" cy="3048000"/>
          </a:xfrm>
          <a:prstGeom prst="rect">
            <a:avLst/>
          </a:prstGeom>
        </p:spPr>
      </p:pic>
      <p:pic>
        <p:nvPicPr>
          <p:cNvPr id="2050" name="Picture 2" descr="#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2565" y="1766928"/>
            <a:ext cx="2348266" cy="1547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1628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didn’t go so well: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lot of learning and fixing on the go!</a:t>
            </a:r>
          </a:p>
          <a:p>
            <a:r>
              <a:rPr lang="en-US" dirty="0"/>
              <a:t>Countless hours of fixing</a:t>
            </a:r>
          </a:p>
          <a:p>
            <a:r>
              <a:rPr lang="en-US" dirty="0"/>
              <a:t>More fixing………</a:t>
            </a:r>
          </a:p>
          <a:p>
            <a:endParaRPr lang="en-US" dirty="0"/>
          </a:p>
          <a:p>
            <a:r>
              <a:rPr lang="en-US" dirty="0"/>
              <a:t>Stress </a:t>
            </a:r>
            <a:r>
              <a:rPr lang="en-US" dirty="0">
                <a:sym typeface="Wingdings"/>
              </a:rPr>
              <a:t> </a:t>
            </a:r>
          </a:p>
          <a:p>
            <a:r>
              <a:rPr lang="en-US" dirty="0">
                <a:sym typeface="Wingdings"/>
              </a:rPr>
              <a:t>Caffeine consumption++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0476" y="2950611"/>
            <a:ext cx="3657937" cy="25017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4728" y="1772816"/>
            <a:ext cx="2594653" cy="4157712"/>
          </a:xfrm>
          <a:prstGeom prst="rect">
            <a:avLst/>
          </a:prstGeom>
        </p:spPr>
      </p:pic>
      <p:grpSp>
        <p:nvGrpSpPr>
          <p:cNvPr id="24" name="Group 23"/>
          <p:cNvGrpSpPr/>
          <p:nvPr/>
        </p:nvGrpSpPr>
        <p:grpSpPr>
          <a:xfrm>
            <a:off x="7750596" y="90107"/>
            <a:ext cx="2286000" cy="3048000"/>
            <a:chOff x="7818080" y="465093"/>
            <a:chExt cx="2286000" cy="3048000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8080" y="465093"/>
              <a:ext cx="2286000" cy="3048000"/>
            </a:xfrm>
            <a:prstGeom prst="rect">
              <a:avLst/>
            </a:prstGeom>
          </p:spPr>
        </p:pic>
        <p:pic>
          <p:nvPicPr>
            <p:cNvPr id="11" name="Picture 10" descr="A picture containing thing&#10;&#10;Description generated with high confidence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78224" y="1706602"/>
              <a:ext cx="571367" cy="761823"/>
            </a:xfrm>
            <a:prstGeom prst="rect">
              <a:avLst/>
            </a:prstGeom>
          </p:spPr>
        </p:pic>
        <p:pic>
          <p:nvPicPr>
            <p:cNvPr id="12" name="Picture 11" descr="A picture containing thing&#10;&#10;Description generated with high confidence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67498" y="1717172"/>
              <a:ext cx="571367" cy="761823"/>
            </a:xfrm>
            <a:prstGeom prst="rect">
              <a:avLst/>
            </a:prstGeom>
          </p:spPr>
        </p:pic>
        <p:sp>
          <p:nvSpPr>
            <p:cNvPr id="14" name="Flowchart: Delay 13"/>
            <p:cNvSpPr/>
            <p:nvPr/>
          </p:nvSpPr>
          <p:spPr>
            <a:xfrm rot="16200000">
              <a:off x="8376728" y="2154609"/>
              <a:ext cx="230863" cy="362799"/>
            </a:xfrm>
            <a:prstGeom prst="flowChartDelay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cxnSp>
          <p:nvCxnSpPr>
            <p:cNvPr id="16" name="Straight Connector 15"/>
            <p:cNvCxnSpPr>
              <a:cxnSpLocks/>
            </p:cNvCxnSpPr>
            <p:nvPr/>
          </p:nvCxnSpPr>
          <p:spPr>
            <a:xfrm>
              <a:off x="8143165" y="1760493"/>
              <a:ext cx="263445" cy="101945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cxnSpLocks/>
            </p:cNvCxnSpPr>
            <p:nvPr/>
          </p:nvCxnSpPr>
          <p:spPr>
            <a:xfrm flipV="1">
              <a:off x="8551235" y="1760493"/>
              <a:ext cx="244649" cy="101492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59149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vector graphics&#10;&#10;Description generated with high confidenc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1575" y="1125860"/>
            <a:ext cx="2285714" cy="304761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4034" y="2060848"/>
            <a:ext cx="2286000" cy="304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Workflow adjustments: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Planning</a:t>
            </a:r>
          </a:p>
          <a:p>
            <a:r>
              <a:rPr lang="en-US" dirty="0"/>
              <a:t>Smaller commits </a:t>
            </a:r>
          </a:p>
          <a:p>
            <a:r>
              <a:rPr lang="en-US" dirty="0"/>
              <a:t>Pull more frequently</a:t>
            </a:r>
          </a:p>
          <a:p>
            <a:r>
              <a:rPr lang="en-US" dirty="0"/>
              <a:t>Ask for help more often!</a:t>
            </a:r>
          </a:p>
          <a:p>
            <a:r>
              <a:rPr lang="en-US" dirty="0"/>
              <a:t>Half hour check-ins.</a:t>
            </a:r>
          </a:p>
        </p:txBody>
      </p:sp>
      <p:pic>
        <p:nvPicPr>
          <p:cNvPr id="1026" name="Picture 2" descr="tool box by arnelsx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4573" y="3323075"/>
            <a:ext cx="2163412" cy="170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134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App Showcase:</a:t>
            </a:r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1412" y="2362200"/>
            <a:ext cx="2286000" cy="3048000"/>
          </a:xfrm>
          <a:prstGeom prst="rect">
            <a:avLst/>
          </a:prstGeom>
        </p:spPr>
      </p:pic>
      <p:sp>
        <p:nvSpPr>
          <p:cNvPr id="5" name="Speech Bubble: Oval 4"/>
          <p:cNvSpPr/>
          <p:nvPr/>
        </p:nvSpPr>
        <p:spPr>
          <a:xfrm>
            <a:off x="6598468" y="1447800"/>
            <a:ext cx="3096344" cy="1405136"/>
          </a:xfrm>
          <a:prstGeom prst="wedgeEllipseCallou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b="1" dirty="0" err="1">
                <a:solidFill>
                  <a:schemeClr val="accent6"/>
                </a:solidFill>
                <a:latin typeface="Cooper Black" panose="0208090404030B020404" pitchFamily="18" charset="0"/>
              </a:rPr>
              <a:t>Alt+Tab</a:t>
            </a:r>
            <a:r>
              <a:rPr lang="en-CA" b="1" dirty="0">
                <a:solidFill>
                  <a:schemeClr val="accent6"/>
                </a:solidFill>
                <a:latin typeface="Cooper Black" panose="0208090404030B020404" pitchFamily="18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335527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Conclusion</a:t>
            </a:r>
          </a:p>
        </p:txBody>
      </p:sp>
      <p:pic>
        <p:nvPicPr>
          <p:cNvPr id="4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696" y="2966224"/>
            <a:ext cx="1734914" cy="231321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444" y="2966224"/>
            <a:ext cx="1734914" cy="214665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0196" y="3055395"/>
            <a:ext cx="1583936" cy="211191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169" y="2932642"/>
            <a:ext cx="1748325" cy="2331100"/>
          </a:xfrm>
          <a:prstGeom prst="rect">
            <a:avLst/>
          </a:prstGeom>
        </p:spPr>
      </p:pic>
      <p:sp>
        <p:nvSpPr>
          <p:cNvPr id="10" name="Speech Bubble: Oval 9"/>
          <p:cNvSpPr/>
          <p:nvPr/>
        </p:nvSpPr>
        <p:spPr>
          <a:xfrm>
            <a:off x="3821349" y="1293249"/>
            <a:ext cx="3528392" cy="1656184"/>
          </a:xfrm>
          <a:prstGeom prst="wedgeEllipseCallou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3600" b="1" dirty="0">
                <a:solidFill>
                  <a:schemeClr val="accent1">
                    <a:lumMod val="75000"/>
                  </a:schemeClr>
                </a:solidFill>
                <a:latin typeface="Cooper Black" panose="0208090404030B020404" pitchFamily="18" charset="0"/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3333117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5" dur="2" fill="hold">
                                          <p:stCondLst>
                                            <p:cond delay="9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6" dur="2" fill="hold">
                                          <p:stCondLst>
                                            <p:cond delay="19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7" dur="2" fill="hold">
                                          <p:stCondLst>
                                            <p:cond delay="29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8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9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1" dur="2" fill="hold">
                                          <p:stCondLst>
                                            <p:cond delay="9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2" dur="2" fill="hold">
                                          <p:stCondLst>
                                            <p:cond delay="19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3" dur="2" fill="hold">
                                          <p:stCondLst>
                                            <p:cond delay="29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84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7" dur="2" fill="hold">
                                          <p:stCondLst>
                                            <p:cond delay="9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8" dur="2" fill="hold">
                                          <p:stCondLst>
                                            <p:cond delay="19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9" dur="2" fill="hold">
                                          <p:stCondLst>
                                            <p:cond delay="29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90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1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3" dur="2" fill="hold">
                                          <p:stCondLst>
                                            <p:cond delay="9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94" dur="2" fill="hold">
                                          <p:stCondLst>
                                            <p:cond delay="19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5" dur="2" fill="hold">
                                          <p:stCondLst>
                                            <p:cond delay="29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96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7" presetID="32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8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9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00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1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2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>
</file>

<file path=ppt/theme/theme1.xml><?xml version="1.0" encoding="utf-8"?>
<a:theme xmlns:a="http://schemas.openxmlformats.org/drawingml/2006/main" name="Cooking 16x9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esh food presentation (widescreen).potx" id="{63DD3034-9CB5-4B6F-BCA0-530A5E267AB2}" vid="{9783A5E3-1DF2-4F3C-8902-0C2EB8A188D6}"/>
    </a:ext>
  </a:extLst>
</a:theme>
</file>

<file path=ppt/theme/theme2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308942AA-0721-4324-BC2C-A3CB43F24E7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B14945D-DABB-422F-9B28-D299995C9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E700CCB-20BA-4760-AB9F-AC3B63ED32E0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40262f94-9f35-4ac3-9a90-690165a166b7"/>
    <ds:schemaRef ds:uri="a4f35948-e619-41b3-aa29-22878b09cfd2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Fresh food presentation (widescreen)</Template>
  <TotalTime>550</TotalTime>
  <Words>144</Words>
  <Application>Microsoft Office PowerPoint</Application>
  <PresentationFormat>Custom</PresentationFormat>
  <Paragraphs>35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Constantia</vt:lpstr>
      <vt:lpstr>Cooper Black</vt:lpstr>
      <vt:lpstr>Wingdings</vt:lpstr>
      <vt:lpstr>Cooking 16x9</vt:lpstr>
      <vt:lpstr>Grocery Buddy</vt:lpstr>
      <vt:lpstr>What Does It Do?</vt:lpstr>
      <vt:lpstr>What went well:</vt:lpstr>
      <vt:lpstr>What didn’t go so well:</vt:lpstr>
      <vt:lpstr>Workflow adjustments:</vt:lpstr>
      <vt:lpstr>App Showcase: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Grocery Buddy</dc:title>
  <dc:creator>Carlo Mendoza</dc:creator>
  <cp:lastModifiedBy>Carlo Mendoza</cp:lastModifiedBy>
  <cp:revision>41</cp:revision>
  <dcterms:created xsi:type="dcterms:W3CDTF">2017-05-03T18:26:15Z</dcterms:created>
  <dcterms:modified xsi:type="dcterms:W3CDTF">2017-05-12T04:43:23Z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